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980238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99"/>
    <a:srgbClr val="660066"/>
    <a:srgbClr val="009900"/>
    <a:srgbClr val="66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2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1EE28A-8D72-4199-97CD-7F5B40F2976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79859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3DA965-47F4-4D7C-B179-E18F2F548A7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36606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FDD1D5-1FEF-4820-960E-6AC9ABAC954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9573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DD451C-FEFD-48CE-A39C-D57985F8703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98446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99CFE7-EDB1-4481-B835-61C1147D069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08866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0699DC-C2FB-4CCB-8E1E-3BDA0EE8BB0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84896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D5846A-FB57-4836-A867-7DA590B7968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81481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F04B02-057E-4D30-91C4-655EA492C94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42742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EC66FE-35DB-432A-9339-580383091BC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38421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362ED4-916C-4559-96AC-23AC75A7D9E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43632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6185E7-8158-4F23-A06C-3A1EDD47DC0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48976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46F8B026-3532-48F0-AF2F-1E77863DBF6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5" name="Rectangle 7"/>
          <p:cNvSpPr>
            <a:spLocks noGrp="1" noChangeArrowheads="1"/>
          </p:cNvSpPr>
          <p:nvPr>
            <p:ph type="title"/>
          </p:nvPr>
        </p:nvSpPr>
        <p:spPr>
          <a:xfrm>
            <a:off x="304800" y="0"/>
            <a:ext cx="8534400" cy="1143000"/>
          </a:xfrm>
        </p:spPr>
        <p:txBody>
          <a:bodyPr/>
          <a:lstStyle/>
          <a:p>
            <a:pPr algn="l" eaLnBrk="1" hangingPunct="1">
              <a:defRPr/>
            </a:pPr>
            <a:r>
              <a:rPr lang="en-US" sz="3600" b="1" dirty="0" smtClean="0">
                <a:solidFill>
                  <a:srgbClr val="0099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Me llamo ___________	Clase </a:t>
            </a:r>
            <a:r>
              <a:rPr lang="en-US" sz="3600" b="1" dirty="0" smtClean="0">
                <a:solidFill>
                  <a:srgbClr val="0099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801</a:t>
            </a:r>
            <a:r>
              <a:rPr lang="en-US" sz="3600" b="1" dirty="0" smtClean="0">
                <a:solidFill>
                  <a:srgbClr val="0099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en-US" sz="3600" b="1" dirty="0" smtClean="0">
                <a:solidFill>
                  <a:srgbClr val="0099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sz="3600" b="1" dirty="0" smtClean="0">
                <a:solidFill>
                  <a:srgbClr val="0099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La fecha es el </a:t>
            </a:r>
            <a:r>
              <a:rPr lang="en-US" sz="3600" b="1" dirty="0">
                <a:solidFill>
                  <a:srgbClr val="0099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3</a:t>
            </a:r>
            <a:r>
              <a:rPr lang="en-US" sz="3600" b="1" dirty="0" smtClean="0">
                <a:solidFill>
                  <a:srgbClr val="0099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sz="3600" b="1" dirty="0" smtClean="0">
                <a:solidFill>
                  <a:srgbClr val="0099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de </a:t>
            </a:r>
            <a:r>
              <a:rPr lang="en-US" sz="3600" b="1" smtClean="0">
                <a:solidFill>
                  <a:srgbClr val="0099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marzo</a:t>
            </a:r>
            <a:r>
              <a:rPr lang="en-US" sz="3600" b="1" dirty="0" smtClean="0">
                <a:solidFill>
                  <a:srgbClr val="0099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sz="3600" b="1" dirty="0" smtClean="0">
                <a:solidFill>
                  <a:srgbClr val="0099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del 2017</a:t>
            </a:r>
          </a:p>
        </p:txBody>
      </p:sp>
      <p:sp>
        <p:nvSpPr>
          <p:cNvPr id="2056" name="Rectangle 8"/>
          <p:cNvSpPr>
            <a:spLocks noGrp="1" noChangeArrowheads="1"/>
          </p:cNvSpPr>
          <p:nvPr>
            <p:ph type="body" idx="1"/>
          </p:nvPr>
        </p:nvSpPr>
        <p:spPr>
          <a:xfrm>
            <a:off x="76200" y="1143000"/>
            <a:ext cx="8991600" cy="5710238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  <a:defRPr/>
            </a:pPr>
            <a:r>
              <a:rPr lang="es-ES_tradnl" sz="26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Propósito # 57: </a:t>
            </a:r>
            <a:r>
              <a:rPr lang="es-ES_tradnl" sz="2600" b="1" dirty="0" smtClean="0"/>
              <a:t>¿Quiénes son las Hermanas Mirabal?</a:t>
            </a:r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r>
              <a:rPr lang="es-ES_tradnl" sz="2600" i="1" dirty="0" smtClean="0">
                <a:solidFill>
                  <a:srgbClr val="CC0099"/>
                </a:solidFill>
              </a:rPr>
              <a:t>L.O: to </a:t>
            </a:r>
            <a:r>
              <a:rPr lang="es-ES_tradnl" sz="2600" i="1" dirty="0" err="1" smtClean="0">
                <a:solidFill>
                  <a:srgbClr val="CC0099"/>
                </a:solidFill>
              </a:rPr>
              <a:t>learn</a:t>
            </a:r>
            <a:r>
              <a:rPr lang="es-ES_tradnl" sz="2600" i="1" dirty="0" smtClean="0">
                <a:solidFill>
                  <a:srgbClr val="CC0099"/>
                </a:solidFill>
              </a:rPr>
              <a:t> </a:t>
            </a:r>
            <a:r>
              <a:rPr lang="es-ES_tradnl" sz="2600" i="1" dirty="0" err="1" smtClean="0">
                <a:solidFill>
                  <a:srgbClr val="CC0099"/>
                </a:solidFill>
              </a:rPr>
              <a:t>about</a:t>
            </a:r>
            <a:r>
              <a:rPr lang="es-ES_tradnl" sz="2600" i="1" dirty="0" smtClean="0">
                <a:solidFill>
                  <a:srgbClr val="CC0099"/>
                </a:solidFill>
              </a:rPr>
              <a:t> </a:t>
            </a:r>
            <a:r>
              <a:rPr lang="es-ES_tradnl" sz="2600" i="1" dirty="0" err="1" smtClean="0">
                <a:solidFill>
                  <a:srgbClr val="CC0099"/>
                </a:solidFill>
              </a:rPr>
              <a:t>the</a:t>
            </a:r>
            <a:r>
              <a:rPr lang="es-ES_tradnl" sz="2600" i="1" dirty="0" smtClean="0">
                <a:solidFill>
                  <a:srgbClr val="CC0099"/>
                </a:solidFill>
              </a:rPr>
              <a:t> Mirabal </a:t>
            </a:r>
            <a:r>
              <a:rPr lang="es-ES_tradnl" sz="2600" i="1" dirty="0" err="1" smtClean="0">
                <a:solidFill>
                  <a:srgbClr val="CC0099"/>
                </a:solidFill>
              </a:rPr>
              <a:t>Sisters</a:t>
            </a:r>
            <a:r>
              <a:rPr lang="es-ES_tradnl" sz="2600" i="1" dirty="0" smtClean="0">
                <a:solidFill>
                  <a:srgbClr val="CC0099"/>
                </a:solidFill>
              </a:rPr>
              <a:t>’ </a:t>
            </a:r>
            <a:r>
              <a:rPr lang="es-ES_tradnl" sz="2600" i="1" dirty="0" err="1" smtClean="0">
                <a:solidFill>
                  <a:srgbClr val="CC0099"/>
                </a:solidFill>
              </a:rPr>
              <a:t>legacy</a:t>
            </a:r>
            <a:endParaRPr lang="es-ES_tradnl" sz="2600" i="1" dirty="0" smtClean="0">
              <a:solidFill>
                <a:srgbClr val="CC0099"/>
              </a:solidFill>
            </a:endParaRPr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r>
              <a:rPr lang="es-ES_tradnl" sz="26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Actividades: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US" sz="2600" b="1" dirty="0" smtClean="0"/>
              <a:t>Complete the KWL chart. Only the KNOW &amp; WANT TO KNOW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US" sz="2600" b="1" dirty="0" smtClean="0"/>
              <a:t>HAND IN the </a:t>
            </a:r>
            <a:r>
              <a:rPr lang="en-US" sz="2600" b="1" u="sng" dirty="0"/>
              <a:t>In the Time of the Butterflies</a:t>
            </a:r>
            <a:r>
              <a:rPr lang="en-US" sz="2600" b="1" dirty="0"/>
              <a:t> </a:t>
            </a:r>
            <a:r>
              <a:rPr lang="en-US" sz="2600" b="1" dirty="0" smtClean="0"/>
              <a:t>Questionnaire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US" sz="2600" b="1" dirty="0"/>
              <a:t>Take active notes during the following </a:t>
            </a:r>
            <a:r>
              <a:rPr lang="en-US" sz="2600" b="1" dirty="0" smtClean="0"/>
              <a:t>video </a:t>
            </a:r>
            <a:endParaRPr lang="en-US" sz="2600" b="1" dirty="0"/>
          </a:p>
          <a:p>
            <a:pPr lvl="1" eaLnBrk="1" hangingPunct="1">
              <a:lnSpc>
                <a:spcPct val="80000"/>
              </a:lnSpc>
              <a:defRPr/>
            </a:pPr>
            <a:r>
              <a:rPr lang="en-US" sz="2200" b="1" dirty="0" smtClean="0"/>
              <a:t>Las Hermanas </a:t>
            </a:r>
            <a:r>
              <a:rPr lang="en-US" sz="2200" b="1" dirty="0" err="1" smtClean="0"/>
              <a:t>Mirabal</a:t>
            </a:r>
            <a:endParaRPr lang="en-US" sz="2200" b="1" dirty="0" smtClean="0"/>
          </a:p>
          <a:p>
            <a:pPr lvl="2" eaLnBrk="1" hangingPunct="1">
              <a:lnSpc>
                <a:spcPct val="80000"/>
              </a:lnSpc>
              <a:defRPr/>
            </a:pPr>
            <a:r>
              <a:rPr lang="en-US" sz="2600" b="1" i="1" dirty="0">
                <a:solidFill>
                  <a:schemeClr val="accent2"/>
                </a:solidFill>
              </a:rPr>
              <a:t>https://www.youtube.com/watch?v=LYDBjz-DZrw </a:t>
            </a:r>
            <a:endParaRPr lang="en-US" sz="2600" b="1" i="1" dirty="0" smtClean="0">
              <a:solidFill>
                <a:schemeClr val="accent2"/>
              </a:solidFill>
            </a:endParaRPr>
          </a:p>
          <a:p>
            <a:pPr eaLnBrk="1" hangingPunct="1">
              <a:lnSpc>
                <a:spcPct val="80000"/>
              </a:lnSpc>
              <a:defRPr/>
            </a:pPr>
            <a:r>
              <a:rPr lang="es-ES_tradnl" sz="2600" b="1" dirty="0" smtClean="0"/>
              <a:t>Begin </a:t>
            </a:r>
            <a:r>
              <a:rPr lang="es-ES_tradnl" sz="2600" b="1" dirty="0" err="1" smtClean="0"/>
              <a:t>working</a:t>
            </a:r>
            <a:r>
              <a:rPr lang="es-ES_tradnl" sz="2600" b="1" dirty="0" smtClean="0"/>
              <a:t> </a:t>
            </a:r>
            <a:r>
              <a:rPr lang="es-ES_tradnl" sz="2600" b="1" dirty="0" err="1" smtClean="0"/>
              <a:t>on</a:t>
            </a:r>
            <a:r>
              <a:rPr lang="es-ES_tradnl" sz="2600" b="1" dirty="0" smtClean="0"/>
              <a:t> </a:t>
            </a:r>
            <a:r>
              <a:rPr lang="es-ES_tradnl" sz="2600" b="1" dirty="0" err="1" smtClean="0"/>
              <a:t>your</a:t>
            </a:r>
            <a:r>
              <a:rPr lang="es-ES_tradnl" sz="2600" b="1" dirty="0" smtClean="0"/>
              <a:t> INDIVIDUAL PROJECT</a:t>
            </a:r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r>
              <a:rPr lang="es-ES_tradnl" sz="26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Tarea</a:t>
            </a:r>
            <a:r>
              <a:rPr lang="en-US" sz="26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# 57: </a:t>
            </a:r>
          </a:p>
          <a:p>
            <a:pPr eaLnBrk="1" hangingPunct="1">
              <a:lnSpc>
                <a:spcPct val="80000"/>
              </a:lnSpc>
              <a:buFont typeface="Arial" pitchFamily="34" charset="0"/>
              <a:buChar char="•"/>
              <a:defRPr/>
            </a:pPr>
            <a:r>
              <a:rPr lang="en-US" sz="2600" b="1" dirty="0" smtClean="0"/>
              <a:t>Complete the BUTTERFLY PROJECT BY </a:t>
            </a:r>
            <a:r>
              <a:rPr lang="en-US" sz="2600" b="1" dirty="0" smtClean="0"/>
              <a:t>TUESDAY</a:t>
            </a:r>
            <a:r>
              <a:rPr lang="en-US" sz="2600" b="1" dirty="0" smtClean="0"/>
              <a:t>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4304</TotalTime>
  <Words>78</Words>
  <Application>Microsoft Office PowerPoint</Application>
  <PresentationFormat>On-screen Show (4:3)</PresentationFormat>
  <Paragraphs>12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Default Design</vt:lpstr>
      <vt:lpstr>Me llamo ___________ Clase 801 La fecha es el 3 de marzo del 2017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 Clase 8 IM La fecha es el 31 de enero del 2012</dc:title>
  <dc:creator>Helen Zumaeta</dc:creator>
  <cp:lastModifiedBy>Helen Zumaeta</cp:lastModifiedBy>
  <cp:revision>31</cp:revision>
  <cp:lastPrinted>2014-02-10T22:11:48Z</cp:lastPrinted>
  <dcterms:created xsi:type="dcterms:W3CDTF">2012-01-30T21:11:52Z</dcterms:created>
  <dcterms:modified xsi:type="dcterms:W3CDTF">2017-03-03T14:23:00Z</dcterms:modified>
</cp:coreProperties>
</file>